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5/30/2014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smtClean="0">
                <a:latin typeface="Kristen ITC" pitchFamily="66" charset="0"/>
              </a:rPr>
              <a:t>C’est </a:t>
            </a:r>
            <a:r>
              <a:rPr lang="fr-FR" sz="3800" smtClean="0">
                <a:latin typeface="Kristen ITC" pitchFamily="66" charset="0"/>
              </a:rPr>
              <a:t>lundi</a:t>
            </a:r>
            <a:r>
              <a:rPr lang="fr-FR" sz="3800" dirty="0" smtClean="0">
                <a:latin typeface="Kristen ITC" pitchFamily="66" charset="0"/>
              </a:rPr>
              <a:t>, le </a:t>
            </a:r>
            <a:r>
              <a:rPr lang="fr-FR" sz="3800" dirty="0" smtClean="0">
                <a:latin typeface="Kristen ITC" pitchFamily="66" charset="0"/>
              </a:rPr>
              <a:t>2 juin</a:t>
            </a:r>
            <a:r>
              <a:rPr lang="fr-FR" sz="3800" dirty="0" smtClean="0">
                <a:latin typeface="Kristen ITC" pitchFamily="66" charset="0"/>
              </a:rPr>
              <a:t> </a:t>
            </a:r>
            <a:r>
              <a:rPr lang="fr-FR" sz="3800" dirty="0" smtClean="0">
                <a:latin typeface="Kristen ITC" pitchFamily="66" charset="0"/>
              </a:rPr>
              <a:t>2014</a:t>
            </a:r>
            <a:endParaRPr lang="fr-FR" sz="3800" dirty="0"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2260" y="2483823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Say what you and others are going </a:t>
            </a:r>
            <a:r>
              <a:rPr lang="en-US" sz="2800" dirty="0" err="1" smtClean="0">
                <a:latin typeface="Kristen ITC" pitchFamily="66" charset="0"/>
              </a:rPr>
              <a:t>ot</a:t>
            </a:r>
            <a:r>
              <a:rPr lang="en-US" sz="2800" dirty="0" smtClean="0">
                <a:latin typeface="Kristen ITC" pitchFamily="66" charset="0"/>
              </a:rPr>
              <a:t> do in the near future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4791" y="3970718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Say what the weather is going to be life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7472</TotalTime>
  <Words>37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119</cp:revision>
  <dcterms:created xsi:type="dcterms:W3CDTF">2011-09-14T23:22:57Z</dcterms:created>
  <dcterms:modified xsi:type="dcterms:W3CDTF">2014-06-02T10:50:13Z</dcterms:modified>
</cp:coreProperties>
</file>